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3"/>
  </p:notesMasterIdLst>
  <p:sldIdLst>
    <p:sldId id="287" r:id="rId4"/>
    <p:sldId id="256" r:id="rId5"/>
    <p:sldId id="288" r:id="rId6"/>
    <p:sldId id="289" r:id="rId7"/>
    <p:sldId id="290" r:id="rId8"/>
    <p:sldId id="291" r:id="rId9"/>
    <p:sldId id="294" r:id="rId10"/>
    <p:sldId id="295" r:id="rId11"/>
    <p:sldId id="296" r:id="rId12"/>
    <p:sldId id="298" r:id="rId13"/>
    <p:sldId id="31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FE9672A-6C5B-4ABC-A51D-9C783429D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37E3722-E023-42D5-A9E5-E5F150142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F289208A-AF48-411D-AE66-31D4DB7C98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E0FBCA5-3DD7-4874-B879-4D7FAADDB3EF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1484991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 實體商店與網路商店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FCCF9D-EE0C-447F-A2B4-CBA0A4B031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counterfeit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C561FE-A631-40BD-B2DB-B1BB748ADE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仿冒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5BB924-805B-43ED-B24E-C1E810435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fǎngmào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18B85D-9B35-4218-BAFF-183C9BEB55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12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FCCF9D-EE0C-447F-A2B4-CBA0A4B031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quality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C561FE-A631-40BD-B2DB-B1BB748ADE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品質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5BB924-805B-43ED-B24E-C1E810435F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pǐnzhí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18B85D-9B35-4218-BAFF-183C9BEB55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59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33753DB-2FE3-4519-AEDD-46B3210905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B7FAD55-06D5-49D1-9E27-D3366ACB29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E07ED8-A761-49D6-A0CA-455EEE9977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C842B8-3540-4A4F-A67B-FAE12F0612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10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7B33BC3-F9AB-432E-B176-E3E735CCA4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match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D8856E-B2B7-41ED-9C42-6C121C553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符合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6AA5AB-FF3F-4346-8195-1401736C14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fúhé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CC1DB7C-68B1-48C0-80F0-E99BB19E08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187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ADB27F-6781-4DF8-9107-8D0F311987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with one's own eyes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3C8D51-463F-4A68-8B36-1A8F9F67BC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親眼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9E188FE-104A-422B-A383-201C1CEF5A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qīnyǎn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B242AA5-61C6-4897-970A-B75D3F0885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03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35DD73-EB0D-4D79-8417-9273973168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with one's own hands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795CE9-40FB-4D63-ACF0-1F611B25D4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親手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31489E-218D-4DF8-A137-EF3AB0B784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67761C5-311C-4B67-AABF-42ED62D60A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471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E7AFE53-88F7-4D8C-AE7A-6C29CE4898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touch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FCFF2B-91C5-4188-965F-AA57C6223E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FFFAD1-1D58-4ECC-A498-42CC73E7FE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116AA1-A6D9-4A0A-95D7-A0488A3339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484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0C717E1-F187-4FA6-B3CC-AC49F7060B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material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EE8917-6ADB-4290-8298-6E6F2E9501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材質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6FEE5D8-3E6E-441D-B06C-714A3BF9F7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cáizhí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3E730F-821B-46CB-9928-778D1FB56C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8DF72AD-228C-4969-B3F0-1F3336561D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person, personally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C633DF8-F72A-4B9B-AC8C-14203BB2C3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親自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D9C839A-8DE8-4A05-B751-EF347CE9FD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qīnzì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DF23D0-9F93-4997-BDA9-F9F300565B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400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F4201F-FED1-4536-95B7-2549647A91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assurance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479652D-1F06-48CA-A2E0-8DF6011BE3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保障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36DBC6A-1D34-49E2-B9A1-1E66404471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bǎozhàng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26A4EB3-38A5-47DD-B4E5-BDD6D675754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745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entity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實體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B76C2B-1BD5-459D-B737-5F2DE0C9DB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316D79-E24E-4258-AA3E-515329A00F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willingness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1F2DF14-7EE2-4A6E-A786-EFFC6C58A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1B19FA-FF3A-4428-9A31-E4E45E3716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yìyuàn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6CB4F3-CB25-4379-A6FE-BBDE3AEA14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93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F9FF72-8563-46CA-9048-83A815038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period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3AC2732-40EE-42B3-A692-CD67A39F2D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期間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B7A068-8C26-4890-B433-67589F289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qíjiān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19ACF80-071E-49CF-B339-AB36526FD01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871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B682A5-243D-47EA-9ACD-DF6255ACF9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proportion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742F46-B38D-45C6-8135-E821104007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比例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2C570E-45BB-4698-8FA5-139D9842D5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bǐlì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EBFDDCF-A132-45D0-A97D-6AD0E8CBBA7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79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81F7F0-E709-474F-88FE-A93391A10C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87050E-C57B-4770-8997-B336490480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幅度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2F64BC-E8A7-4C29-A784-7C629EA963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fúdù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5B3A88-BBE0-4851-8946-344D8134D03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47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0D28F46-B1D6-4548-975F-BB87BC7393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increase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F445F74-D3E4-4008-96B5-74559144F4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增加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76A5AC3-4B7B-4325-B932-229A200FC7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zēngjiā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F724D1-5A23-4CD6-BDC2-3A55DD378E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976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15DF1AF-815B-49E2-8D86-61B6D9E4A5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slow down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D76CDC-534E-4286-95E2-D22AF21039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減緩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BF6E54-CBAB-4EF1-BF29-9164077FD3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jiǎnhuǎn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00DC4BA-5AF4-4B59-83C6-A6CF6F2FFE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589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00D9FC-74EA-40CE-9994-80051A09FC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turnover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6EF422-B65B-47D7-A783-7AB9F03D78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營業額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D645506-8C3B-49B1-8E4F-59B146D4D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yíngyè'é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ECE510-7B61-4FFF-B2C7-39D6F1177A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41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2E0024E-2B66-4C42-BA25-9406F7F90B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580366-0777-4B00-A2C3-FC604B87B3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擴展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AFFBAE0-E80C-4FB2-B113-D8AF8C5487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kuòzhǎn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CB5BE4-B7E3-4781-AD49-20354CAC6E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70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264707-0F41-4A82-BB21-31D73F83B3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business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C27FA2-F50A-4968-9E97-F57D3D079F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業務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5B5782-194A-4AC3-8419-088194045B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yèwù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D7B4CF9-43A4-4584-93E2-314680F613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559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A42B77-97A6-4CB5-B563-C5C364FAF5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shortcoming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EB9B03-0D6F-410B-ABC0-2267E8C899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01EB674-A305-4525-8A84-78A1377C41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AEAB79D-3342-4F6B-BF05-96A50E08BE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32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E87ADCC-26B4-498F-85DB-D4D28D39D8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model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B6F769-A38F-4EAC-8BE4-6C258A83E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2B278C-C2D6-4701-A3F1-A011543406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móshì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AB70BBF-9C02-4226-9AE0-99A8DCD58D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645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A6B984-C137-4461-B22B-47E288A26B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gradually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E7522E-2F68-4697-8ED6-F3D68CA4C7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逐漸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19CB80-83B8-4F3C-8B70-F34F665394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zhújiàn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21C1F53-C57A-4D68-9E89-24821BD86A2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67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DCA848-739F-4524-91F9-1BEB9F10ED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form, to establish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511448-D23C-424A-B3A0-D872569E6F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建立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6B4BEA-F6DF-4047-9870-604695A7FE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jiànlì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4ABE7DB-6173-400C-BA6E-802D024E03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374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F66BDA-1D19-4166-9E41-313AB69B1E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advantage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014173-9C60-4C40-BA02-529E3671DF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優勢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A795E7-B610-40AA-A5AA-8D85C4F8AE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D02578-BDCA-4FA1-8D1B-25746CE367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427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4B49512-02A6-45D2-ABF6-8ACCC8D922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 (resources)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CD45EC8-1BA7-4641-BF53-C681C630D0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節省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860877-1E4F-43AB-9221-E0EE0B884E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jiéshěng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EEA35E-E80A-47A3-864F-CF4B5236A7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706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61A440E-857C-44F3-A310-7898729CF0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manpower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1D9BB19-46D8-45BD-982B-41D429BB82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6E307F-D8BD-4CCC-B212-A6DE51DA2F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7268CD-4912-47B4-91A1-5DBD7EF92E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031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678991-5177-436E-A29A-608B56151C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subsequently, one after another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E088D8-C469-46AD-84DC-E15ED2CACA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紛紛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A26D78-340D-4226-B3FA-35E67F3BD3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fēnfēn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6861EA-66B7-4B1A-B877-9B52681BAC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336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173</Words>
  <Application>Microsoft Office PowerPoint</Application>
  <PresentationFormat>寬螢幕</PresentationFormat>
  <Paragraphs>141</Paragraphs>
  <Slides>29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29</vt:i4>
      </vt:variant>
    </vt:vector>
  </HeadingPairs>
  <TitlesOfParts>
    <vt:vector size="3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實體</vt:lpstr>
      <vt:lpstr>模式</vt:lpstr>
      <vt:lpstr>逐漸</vt:lpstr>
      <vt:lpstr>建立</vt:lpstr>
      <vt:lpstr>優勢</vt:lpstr>
      <vt:lpstr>節省</vt:lpstr>
      <vt:lpstr>人力</vt:lpstr>
      <vt:lpstr>紛紛</vt:lpstr>
      <vt:lpstr>仿冒</vt:lpstr>
      <vt:lpstr>品質</vt:lpstr>
      <vt:lpstr>佳</vt:lpstr>
      <vt:lpstr>符合</vt:lpstr>
      <vt:lpstr>親眼</vt:lpstr>
      <vt:lpstr>親手</vt:lpstr>
      <vt:lpstr>摸</vt:lpstr>
      <vt:lpstr>材質</vt:lpstr>
      <vt:lpstr>親自</vt:lpstr>
      <vt:lpstr>保障</vt:lpstr>
      <vt:lpstr>意願</vt:lpstr>
      <vt:lpstr>期間</vt:lpstr>
      <vt:lpstr>比例</vt:lpstr>
      <vt:lpstr>幅度</vt:lpstr>
      <vt:lpstr>增加</vt:lpstr>
      <vt:lpstr>減緩</vt:lpstr>
      <vt:lpstr>營業額</vt:lpstr>
      <vt:lpstr>擴展</vt:lpstr>
      <vt:lpstr>業務</vt:lpstr>
      <vt:lpstr>缺點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2026-04-13T01:36:45Z</dcterms:modified>
</cp:coreProperties>
</file>